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1529-5656-4A39-8590-26B581EB4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Dual Enrollment @Mesa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F3D41-A40F-40D7-9137-F5FF38D22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Linda Hensley</a:t>
            </a:r>
          </a:p>
          <a:p>
            <a:r>
              <a:rPr lang="en-US" dirty="0"/>
              <a:t>Dean, Humanities &amp; CCAP</a:t>
            </a:r>
          </a:p>
        </p:txBody>
      </p:sp>
    </p:spTree>
    <p:extLst>
      <p:ext uri="{BB962C8B-B14F-4D97-AF65-F5344CB8AC3E}">
        <p14:creationId xmlns:p14="http://schemas.microsoft.com/office/powerpoint/2010/main" val="276825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0A91-A925-4019-9520-63AD3CA5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Dual Enrollment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94DF-0E57-4F07-9C32-DC68E3A3D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CCAP – California College and Career Access Pathways</a:t>
            </a:r>
          </a:p>
          <a:p>
            <a:pPr lvl="1"/>
            <a:r>
              <a:rPr lang="en-US" dirty="0"/>
              <a:t>Goal: Develop pathways from high school to college for underrepresented student populations</a:t>
            </a:r>
          </a:p>
          <a:p>
            <a:r>
              <a:rPr lang="en-US" dirty="0"/>
              <a:t>ACP – Accelerated College Pathways</a:t>
            </a:r>
          </a:p>
          <a:p>
            <a:pPr lvl="1"/>
            <a:r>
              <a:rPr lang="en-US" dirty="0"/>
              <a:t>Opportunity for high achieving high school students to complete college courses</a:t>
            </a:r>
          </a:p>
          <a:p>
            <a:r>
              <a:rPr lang="en-US" dirty="0"/>
              <a:t>Individual Dual Enrollment</a:t>
            </a:r>
          </a:p>
          <a:p>
            <a:pPr lvl="1"/>
            <a:r>
              <a:rPr lang="en-US" dirty="0"/>
              <a:t>High school students work with their high school counselors and our admissions office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CF15-C271-4DEF-9573-55D104B1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C6CF-C90D-428F-87F6-BD396864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Partnership between High Schools and Mesa</a:t>
            </a:r>
          </a:p>
          <a:p>
            <a:r>
              <a:rPr lang="en-US" dirty="0"/>
              <a:t>Target Students</a:t>
            </a:r>
          </a:p>
          <a:p>
            <a:r>
              <a:rPr lang="en-US" dirty="0"/>
              <a:t>Dual Enrollment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4DA16-8F52-4F00-AC3C-FAD8DF36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576" y="2691418"/>
            <a:ext cx="4140010" cy="28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4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E5BF-781A-4A13-9969-E01DAFE5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High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DA818-5871-45D1-B153-48B5A1F6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SDUSD</a:t>
            </a:r>
          </a:p>
          <a:p>
            <a:pPr lvl="1"/>
            <a:r>
              <a:rPr lang="en-US" dirty="0"/>
              <a:t>Clairemont		*  Hoover		* La Jolla</a:t>
            </a:r>
          </a:p>
          <a:p>
            <a:pPr lvl="1"/>
            <a:r>
              <a:rPr lang="en-US" dirty="0"/>
              <a:t>Madison			* Mission Bay		* Morse</a:t>
            </a:r>
          </a:p>
          <a:p>
            <a:pPr lvl="1"/>
            <a:r>
              <a:rPr lang="en-US" dirty="0"/>
              <a:t>Mt. Everest		*  Patrick Henry	*  Point Loma</a:t>
            </a:r>
          </a:p>
          <a:p>
            <a:pPr lvl="1"/>
            <a:r>
              <a:rPr lang="en-US" dirty="0"/>
              <a:t>SD Met			*  University City</a:t>
            </a:r>
          </a:p>
          <a:p>
            <a:r>
              <a:rPr lang="en-US" dirty="0"/>
              <a:t>High Tech High</a:t>
            </a:r>
          </a:p>
          <a:p>
            <a:pPr lvl="1"/>
            <a:r>
              <a:rPr lang="en-US" dirty="0"/>
              <a:t>Mesa				*  Point Loma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85EA6-1E3A-452A-8A9D-7A2FF80AC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362" y="3317966"/>
            <a:ext cx="3301542" cy="23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3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A303-C9BE-4C21-956A-168C46C2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214846"/>
            <a:ext cx="6241816" cy="1084217"/>
          </a:xfrm>
        </p:spPr>
        <p:txBody>
          <a:bodyPr/>
          <a:lstStyle/>
          <a:p>
            <a:r>
              <a:rPr lang="en-US" dirty="0"/>
              <a:t>Regional Strong Workforce Program Dual Enrollment Funding Opportunity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68AE7-5E55-48B4-A617-36211225E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403567"/>
            <a:ext cx="6241816" cy="359228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opportunities for students to earn up to 12 units and participate as early as 9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Providing more equitable dual enrollment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Expanding dual enrollment in CTE/CE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Expanding populations served to include students under-represented in higher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Enhancing regional Colleges’ abilities to track and use data for informed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4DBE6-7491-4114-9112-2FBB2FF4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562" y="2299063"/>
            <a:ext cx="3277057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8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83BA-4DFF-422B-B13C-EF9B6C4B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Dual Enrollment Project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3FAAE-FB3D-4222-8F6A-B6EBA956B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Phase I (Year 1) &amp; Phase II (Years 2-4)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Phase I: Create a Strategic Plan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85EBD-23CE-430D-8C29-89518B07F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930" y="2140454"/>
            <a:ext cx="4800601" cy="31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9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97A014-C4AC-446A-8016-AFF20CF2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1306">
            <a:off x="7885126" y="2556932"/>
            <a:ext cx="2019582" cy="2514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8D1E70-238E-402E-B010-80D154B6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Enrollment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390AA-FCED-4D50-89BB-B7DF7B9E3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Isabel O’Connor, VP Instruction</a:t>
            </a:r>
          </a:p>
          <a:p>
            <a:r>
              <a:rPr lang="en-US" dirty="0"/>
              <a:t>Gina Abbiate, CCAP Faculty Coordinator</a:t>
            </a:r>
          </a:p>
          <a:p>
            <a:r>
              <a:rPr lang="en-US" dirty="0"/>
              <a:t>Alex Berry, Associate Dean, CTE</a:t>
            </a:r>
          </a:p>
          <a:p>
            <a:r>
              <a:rPr lang="en-US" dirty="0"/>
              <a:t>Laura Mathis, Counselor Rep</a:t>
            </a:r>
          </a:p>
          <a:p>
            <a:r>
              <a:rPr lang="en-US" dirty="0"/>
              <a:t>Jennifer Park, Outreach</a:t>
            </a:r>
          </a:p>
          <a:p>
            <a:r>
              <a:rPr lang="en-US" dirty="0"/>
              <a:t>Jill Moreno-</a:t>
            </a:r>
            <a:r>
              <a:rPr lang="en-US" dirty="0" err="1"/>
              <a:t>Ikari</a:t>
            </a:r>
            <a:r>
              <a:rPr lang="en-US" dirty="0"/>
              <a:t>, Asst. Chair, English</a:t>
            </a:r>
          </a:p>
          <a:p>
            <a:r>
              <a:rPr lang="en-US" dirty="0"/>
              <a:t>Karina Sandoval, Supervisor, Admissions</a:t>
            </a:r>
          </a:p>
          <a:p>
            <a:r>
              <a:rPr lang="en-US" dirty="0"/>
              <a:t>2 reps – Unified &amp; HTH</a:t>
            </a:r>
          </a:p>
          <a:p>
            <a:r>
              <a:rPr lang="en-US" dirty="0"/>
              <a:t>Linda Hensley, Dean, Humanities &amp; CCAP</a:t>
            </a:r>
          </a:p>
          <a:p>
            <a:r>
              <a:rPr lang="en-US" dirty="0"/>
              <a:t>Hai Hoang, Dean, Institutional Effectiveness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654A9-82EB-4D7A-8737-9007E772F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80"/>
          <a:stretch/>
        </p:blipFill>
        <p:spPr>
          <a:xfrm rot="20816646">
            <a:off x="5734388" y="2819182"/>
            <a:ext cx="1647098" cy="1883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767A4-E0CE-469D-8433-2FDB5F7F8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921" y="4062548"/>
            <a:ext cx="1657330" cy="17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1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885E-B35C-458C-B3CF-1334915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Dual Enrollment Strategic Plan Informed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F8A89-936F-4D59-B089-057D82A5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SDCCD Strategic Plan</a:t>
            </a:r>
          </a:p>
          <a:p>
            <a:r>
              <a:rPr lang="en-US" dirty="0"/>
              <a:t>Mesa 2030</a:t>
            </a:r>
          </a:p>
          <a:p>
            <a:r>
              <a:rPr lang="en-US" dirty="0"/>
              <a:t>Equity Plan</a:t>
            </a:r>
          </a:p>
          <a:p>
            <a:r>
              <a:rPr lang="en-US" dirty="0"/>
              <a:t>Guided Pathways</a:t>
            </a:r>
          </a:p>
          <a:p>
            <a:r>
              <a:rPr lang="en-US" dirty="0"/>
              <a:t>Enrollment Management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4C15A-5E3A-462F-87A0-E29516D33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648372"/>
            <a:ext cx="4322995" cy="33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25CE5-AE8E-45B5-8693-FD31BC5E0727}"/>
              </a:ext>
            </a:extLst>
          </p:cNvPr>
          <p:cNvSpPr txBox="1"/>
          <p:nvPr/>
        </p:nvSpPr>
        <p:spPr>
          <a:xfrm>
            <a:off x="2147047" y="2367171"/>
            <a:ext cx="7897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</a:t>
            </a:r>
            <a:r>
              <a:rPr lang="en-US" dirty="0"/>
              <a:t> </a:t>
            </a:r>
            <a:r>
              <a:rPr lang="en-US" sz="4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you for listening!</a:t>
            </a:r>
          </a:p>
          <a:p>
            <a:pPr algn="ctr"/>
            <a:endParaRPr lang="en-US" sz="44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4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48080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317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Dual Enrollment @Mesa</vt:lpstr>
      <vt:lpstr>Type of Dual Enrollment </vt:lpstr>
      <vt:lpstr>Overview of CCAP</vt:lpstr>
      <vt:lpstr>Partner High Schools</vt:lpstr>
      <vt:lpstr>Regional Strong Workforce Program Dual Enrollment Funding Opportunity</vt:lpstr>
      <vt:lpstr>Dual Enrollment Project </vt:lpstr>
      <vt:lpstr>Dual Enrollment Team</vt:lpstr>
      <vt:lpstr>Dual Enrollment Strategic Plan Informed By: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 @Mesa</dc:title>
  <dc:creator>Linda Hensley</dc:creator>
  <cp:lastModifiedBy>Ailene Cua Crakes</cp:lastModifiedBy>
  <cp:revision>8</cp:revision>
  <dcterms:created xsi:type="dcterms:W3CDTF">2023-09-11T16:42:49Z</dcterms:created>
  <dcterms:modified xsi:type="dcterms:W3CDTF">2023-09-13T21:44:31Z</dcterms:modified>
</cp:coreProperties>
</file>