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96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3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AEE-497D-4A4D-9CC4-29E1AB9DE43E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 Diego Mesa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593-749C-4990-9C56-3F21ED0C0D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8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4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10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4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4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3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4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360670"/>
            <a:ext cx="10058400" cy="640337"/>
          </a:xfrm>
        </p:spPr>
        <p:txBody>
          <a:bodyPr/>
          <a:lstStyle/>
          <a:p>
            <a:r>
              <a:rPr lang="en-US" dirty="0" smtClean="0"/>
              <a:t>Facilities Update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331470"/>
            <a:ext cx="9509760" cy="49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Update Cont’d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91" y="1808411"/>
            <a:ext cx="6828380" cy="4457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0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Update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821" y="1845733"/>
            <a:ext cx="4937760" cy="4023360"/>
          </a:xfrm>
        </p:spPr>
        <p:txBody>
          <a:bodyPr anchor="ctr"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 Building Occupants: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Veterans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Honors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Stand: Resource Center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English Classrooms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16" y="1962451"/>
            <a:ext cx="6629773" cy="37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Retrospect</vt:lpstr>
      <vt:lpstr>PowerPoint Presentation</vt:lpstr>
      <vt:lpstr>Facilities Update Cont’d</vt:lpstr>
      <vt:lpstr>Facilities Update Cont’d</vt:lpstr>
    </vt:vector>
  </TitlesOfParts>
  <Company>San Diego Community College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Grossini-Concha</dc:creator>
  <cp:lastModifiedBy>Carla Grossini-Concha</cp:lastModifiedBy>
  <cp:revision>1</cp:revision>
  <dcterms:created xsi:type="dcterms:W3CDTF">2019-09-05T16:21:01Z</dcterms:created>
  <dcterms:modified xsi:type="dcterms:W3CDTF">2019-09-05T16:21:49Z</dcterms:modified>
</cp:coreProperties>
</file>